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23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AB6-7DC9-4720-931E-B40899B3439B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0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AB6-7DC9-4720-931E-B40899B3439B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4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AB6-7DC9-4720-931E-B40899B3439B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43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AB6-7DC9-4720-931E-B40899B3439B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8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AB6-7DC9-4720-931E-B40899B3439B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4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AB6-7DC9-4720-931E-B40899B3439B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2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AB6-7DC9-4720-931E-B40899B3439B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73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AB6-7DC9-4720-931E-B40899B3439B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3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AB6-7DC9-4720-931E-B40899B3439B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0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AB6-7DC9-4720-931E-B40899B3439B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96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CAB6-7DC9-4720-931E-B40899B3439B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97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6CAB6-7DC9-4720-931E-B40899B3439B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BFF29-4125-4810-BB99-BF5AADCCE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2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27505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38681" y="2889705"/>
            <a:ext cx="1113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Initial zoning</a:t>
            </a:r>
            <a:endParaRPr lang="en-US" sz="1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37409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72674" y="2909513"/>
            <a:ext cx="874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10th step</a:t>
            </a:r>
            <a:endParaRPr lang="en-US" sz="1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346905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58072" y="5710650"/>
            <a:ext cx="874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50th step</a:t>
            </a:r>
            <a:endParaRPr lang="en-US" sz="14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46905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641588" y="5712023"/>
            <a:ext cx="966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100th step</a:t>
            </a:r>
            <a:endParaRPr lang="en-US" sz="14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346905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172672" y="5716318"/>
            <a:ext cx="874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80th step</a:t>
            </a:r>
            <a:endParaRPr lang="en-US" sz="14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547313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87272" y="2909513"/>
            <a:ext cx="874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30th step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959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8681" y="2889705"/>
            <a:ext cx="1113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Initial zoning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172674" y="2909513"/>
            <a:ext cx="874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10th step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658072" y="5710650"/>
            <a:ext cx="874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50th step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641588" y="5712023"/>
            <a:ext cx="966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100th step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172672" y="5716318"/>
            <a:ext cx="874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80th step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687272" y="2909513"/>
            <a:ext cx="874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30th step</a:t>
            </a:r>
            <a:endParaRPr 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0" y="527505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952" y="527505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99" y="527505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0" y="3329406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858" y="3336262"/>
            <a:ext cx="2374388" cy="237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982" y="3336262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01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4478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4478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4290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4290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379" y="34290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45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24</Words>
  <Application>Microsoft Office PowerPoint</Application>
  <PresentationFormat>On-screen Show (4:3)</PresentationFormat>
  <Paragraphs>12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>Department of Computer Sciences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gnishida</dc:creator>
  <cp:lastModifiedBy>gnishida</cp:lastModifiedBy>
  <cp:revision>6</cp:revision>
  <dcterms:created xsi:type="dcterms:W3CDTF">2015-03-12T21:47:51Z</dcterms:created>
  <dcterms:modified xsi:type="dcterms:W3CDTF">2015-03-16T16:49:10Z</dcterms:modified>
</cp:coreProperties>
</file>